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2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6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2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2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5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88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87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93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1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04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3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0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2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21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0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8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159A937-38F2-4C05-96E1-570C60A7C16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252681E-75C2-4976-A8AB-9797136F8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4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393A8-7371-499F-B12E-7F822F148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/>
              <a:t>Моя первая </a:t>
            </a:r>
            <a:r>
              <a:rPr lang="ru-RU" sz="5400" dirty="0" err="1"/>
              <a:t>призинтацияыя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E4C74C-65AE-4101-9B6A-4E609FDD8C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2000" dirty="0" err="1"/>
              <a:t>Выполнил:даниил</a:t>
            </a:r>
            <a:endParaRPr lang="ru-RU" sz="2000" dirty="0"/>
          </a:p>
          <a:p>
            <a:pPr algn="ctr"/>
            <a:r>
              <a:rPr lang="ru-RU" dirty="0" err="1"/>
              <a:t>Фио</a:t>
            </a:r>
            <a:r>
              <a:rPr lang="ru-RU" dirty="0"/>
              <a:t> </a:t>
            </a:r>
            <a:r>
              <a:rPr lang="ru-RU" dirty="0" err="1"/>
              <a:t>миронинко</a:t>
            </a:r>
            <a:r>
              <a:rPr lang="ru-RU" dirty="0"/>
              <a:t> </a:t>
            </a:r>
            <a:r>
              <a:rPr lang="ru-RU" dirty="0" err="1"/>
              <a:t>даниил</a:t>
            </a:r>
            <a:r>
              <a:rPr lang="ru-RU" dirty="0"/>
              <a:t> </a:t>
            </a:r>
            <a:r>
              <a:rPr lang="ru-RU" dirty="0" err="1"/>
              <a:t>денисович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82318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A65F2-915C-4FFB-A405-59D7EFF1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 летом люблю ездить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E7ADE-18D8-4E9A-A5FA-AA83773C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черное море</a:t>
            </a:r>
          </a:p>
          <a:p>
            <a:r>
              <a:rPr lang="ru-RU" dirty="0"/>
              <a:t>К бабушке</a:t>
            </a:r>
          </a:p>
          <a:p>
            <a:r>
              <a:rPr lang="ru-RU" dirty="0"/>
              <a:t>в </a:t>
            </a:r>
            <a:r>
              <a:rPr lang="ru-RU" dirty="0" err="1"/>
              <a:t>оквопарк</a:t>
            </a:r>
            <a:endParaRPr lang="ru-RU" dirty="0"/>
          </a:p>
          <a:p>
            <a:r>
              <a:rPr lang="ru-RU" dirty="0"/>
              <a:t>Зоопарк</a:t>
            </a:r>
          </a:p>
          <a:p>
            <a:r>
              <a:rPr lang="ru-RU" dirty="0"/>
              <a:t>На озеро </a:t>
            </a:r>
            <a:r>
              <a:rPr lang="ru-RU" dirty="0" err="1"/>
              <a:t>юолкай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2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CFAC1-2A51-4430-B120-F58CEF71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C2F9AB-2398-4C9B-AF67-92158557E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Красивая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6D3149-CCB2-4B0C-9C73-677CFCC4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478" y="2301497"/>
            <a:ext cx="2880000" cy="43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7402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4EBC03-B6B7-4EFB-9110-A3077F4137B1}"/>
              </a:ext>
            </a:extLst>
          </p:cNvPr>
          <p:cNvSpPr/>
          <p:nvPr/>
        </p:nvSpPr>
        <p:spPr>
          <a:xfrm>
            <a:off x="2105167" y="2967335"/>
            <a:ext cx="798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16632983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</TotalTime>
  <Words>30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Совет директоров</vt:lpstr>
      <vt:lpstr>Моя первая призинтацияыя </vt:lpstr>
      <vt:lpstr>Я летом люблю ездить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первая призинтацияыя</dc:title>
  <dc:creator>user</dc:creator>
  <cp:lastModifiedBy>user</cp:lastModifiedBy>
  <cp:revision>2</cp:revision>
  <dcterms:created xsi:type="dcterms:W3CDTF">2024-12-01T10:55:53Z</dcterms:created>
  <dcterms:modified xsi:type="dcterms:W3CDTF">2024-12-01T11:06:48Z</dcterms:modified>
</cp:coreProperties>
</file>